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1" r:id="rId1"/>
  </p:sldMasterIdLst>
  <p:sldIdLst>
    <p:sldId id="256" r:id="rId2"/>
    <p:sldId id="257" r:id="rId3"/>
    <p:sldId id="258" r:id="rId4"/>
    <p:sldId id="261" r:id="rId5"/>
    <p:sldId id="260" r:id="rId6"/>
    <p:sldId id="264" r:id="rId7"/>
    <p:sldId id="263" r:id="rId8"/>
    <p:sldId id="265" r:id="rId9"/>
    <p:sldId id="276" r:id="rId10"/>
    <p:sldId id="266" r:id="rId11"/>
    <p:sldId id="280" r:id="rId12"/>
    <p:sldId id="281" r:id="rId13"/>
    <p:sldId id="267" r:id="rId14"/>
    <p:sldId id="271" r:id="rId15"/>
    <p:sldId id="272" r:id="rId16"/>
    <p:sldId id="268" r:id="rId17"/>
    <p:sldId id="278" r:id="rId18"/>
    <p:sldId id="269" r:id="rId19"/>
    <p:sldId id="270" r:id="rId20"/>
    <p:sldId id="273" r:id="rId21"/>
    <p:sldId id="274" r:id="rId22"/>
    <p:sldId id="277" r:id="rId23"/>
    <p:sldId id="275" r:id="rId24"/>
    <p:sldId id="25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08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tiff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3F103-BC34-4FE4-A40E-EDDEECFDA5D0}" type="datetimeFigureOut">
              <a:rPr lang="en-US" smtClean="0"/>
              <a:pPr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1628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5847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79621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83295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9543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357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8678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7347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1781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78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6213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2BE451C3-0FF4-47C4-B829-773ADF60F88C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242822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8673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  <p:sldLayoutId id="2147483853" r:id="rId2"/>
    <p:sldLayoutId id="2147483854" r:id="rId3"/>
    <p:sldLayoutId id="2147483855" r:id="rId4"/>
    <p:sldLayoutId id="2147483856" r:id="rId5"/>
    <p:sldLayoutId id="2147483857" r:id="rId6"/>
    <p:sldLayoutId id="2147483858" r:id="rId7"/>
    <p:sldLayoutId id="2147483859" r:id="rId8"/>
    <p:sldLayoutId id="2147483860" r:id="rId9"/>
    <p:sldLayoutId id="2147483861" r:id="rId10"/>
    <p:sldLayoutId id="2147483862" r:id="rId11"/>
    <p:sldLayoutId id="2147483863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7A00E-6FC0-4DDE-828C-53F0656F49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4292" y="906658"/>
            <a:ext cx="8825658" cy="2114838"/>
          </a:xfrm>
        </p:spPr>
        <p:txBody>
          <a:bodyPr/>
          <a:lstStyle/>
          <a:p>
            <a:r>
              <a:rPr lang="en-IN" dirty="0"/>
              <a:t>Digital Streaming Services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6EE14E-06AB-4D1A-B229-54540D49B9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4292" y="3653217"/>
            <a:ext cx="8825658" cy="861420"/>
          </a:xfrm>
        </p:spPr>
        <p:txBody>
          <a:bodyPr>
            <a:normAutofit fontScale="25000" lnSpcReduction="20000"/>
          </a:bodyPr>
          <a:lstStyle/>
          <a:p>
            <a:r>
              <a:rPr lang="en-IN" dirty="0"/>
              <a:t>Team 3</a:t>
            </a:r>
          </a:p>
          <a:p>
            <a:r>
              <a:rPr lang="en-IN" dirty="0"/>
              <a:t>KOH HONG YE  (ACTORS)</a:t>
            </a:r>
          </a:p>
          <a:p>
            <a:r>
              <a:rPr lang="en-IN" dirty="0"/>
              <a:t>Saw </a:t>
            </a:r>
            <a:r>
              <a:rPr lang="en-IN" dirty="0" err="1"/>
              <a:t>jun</a:t>
            </a:r>
            <a:r>
              <a:rPr lang="en-IN" dirty="0"/>
              <a:t> </a:t>
            </a:r>
            <a:r>
              <a:rPr lang="en-IN" dirty="0" err="1"/>
              <a:t>xian</a:t>
            </a:r>
            <a:r>
              <a:rPr lang="en-IN" dirty="0"/>
              <a:t> (movies)</a:t>
            </a:r>
          </a:p>
          <a:p>
            <a:r>
              <a:rPr lang="en-IN" dirty="0"/>
              <a:t>Michael lee (reviews)</a:t>
            </a:r>
          </a:p>
          <a:p>
            <a:r>
              <a:rPr lang="en-IN" dirty="0"/>
              <a:t>Au </a:t>
            </a:r>
            <a:r>
              <a:rPr lang="en-IN" dirty="0" err="1"/>
              <a:t>kok</a:t>
            </a:r>
            <a:r>
              <a:rPr lang="en-IN" dirty="0"/>
              <a:t> </a:t>
            </a:r>
            <a:r>
              <a:rPr lang="en-IN" dirty="0" err="1"/>
              <a:t>yong</a:t>
            </a:r>
            <a:r>
              <a:rPr lang="en-IN" dirty="0"/>
              <a:t> (customers)</a:t>
            </a:r>
          </a:p>
        </p:txBody>
      </p:sp>
    </p:spTree>
    <p:extLst>
      <p:ext uri="{BB962C8B-B14F-4D97-AF65-F5344CB8AC3E}">
        <p14:creationId xmlns:p14="http://schemas.microsoft.com/office/powerpoint/2010/main" val="4140018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F064C-B834-40C1-A65E-FA4592C29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1531" y="1766070"/>
            <a:ext cx="8643154" cy="1887950"/>
          </a:xfrm>
        </p:spPr>
        <p:txBody>
          <a:bodyPr/>
          <a:lstStyle/>
          <a:p>
            <a:r>
              <a:rPr lang="en-IN" dirty="0"/>
              <a:t>Layered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F65B3E-E650-499A-892B-D4F14BA272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IN" dirty="0"/>
              <a:t>UI Layer</a:t>
            </a:r>
          </a:p>
          <a:p>
            <a:r>
              <a:rPr lang="en-IN" dirty="0"/>
              <a:t>Controller layer</a:t>
            </a:r>
          </a:p>
          <a:p>
            <a:r>
              <a:rPr lang="en-IN" dirty="0"/>
              <a:t>service layer</a:t>
            </a:r>
          </a:p>
          <a:p>
            <a:r>
              <a:rPr lang="en-IN" dirty="0"/>
              <a:t>Repo layer</a:t>
            </a:r>
          </a:p>
        </p:txBody>
      </p:sp>
    </p:spTree>
    <p:extLst>
      <p:ext uri="{BB962C8B-B14F-4D97-AF65-F5344CB8AC3E}">
        <p14:creationId xmlns:p14="http://schemas.microsoft.com/office/powerpoint/2010/main" val="1794190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641B4-D1A9-D44D-981C-9027E6BBF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112633"/>
            <a:ext cx="9603275" cy="765864"/>
          </a:xfrm>
        </p:spPr>
        <p:txBody>
          <a:bodyPr/>
          <a:lstStyle/>
          <a:p>
            <a:r>
              <a:rPr lang="en-US" dirty="0"/>
              <a:t>LAYERED ARCHITECTURE (Version 1)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6A54C9-E63C-0B40-B51A-2ED957125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3079" y="2215240"/>
            <a:ext cx="4343400" cy="2095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5C0287-1D7D-514F-ADEC-6354313D5B6A}"/>
              </a:ext>
            </a:extLst>
          </p:cNvPr>
          <p:cNvSpPr txBox="1"/>
          <p:nvPr/>
        </p:nvSpPr>
        <p:spPr>
          <a:xfrm>
            <a:off x="1661338" y="2315817"/>
            <a:ext cx="379524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Layers includes: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Model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Repository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Service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User interface (UI)</a:t>
            </a:r>
          </a:p>
        </p:txBody>
      </p:sp>
    </p:spTree>
    <p:extLst>
      <p:ext uri="{BB962C8B-B14F-4D97-AF65-F5344CB8AC3E}">
        <p14:creationId xmlns:p14="http://schemas.microsoft.com/office/powerpoint/2010/main" val="107134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F2A33-4100-C740-9B98-63AACE95C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1883" y="923788"/>
            <a:ext cx="9603275" cy="795681"/>
          </a:xfrm>
        </p:spPr>
        <p:txBody>
          <a:bodyPr/>
          <a:lstStyle/>
          <a:p>
            <a:r>
              <a:rPr lang="en-US" dirty="0"/>
              <a:t>Layered architecture (version 2)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11FA9A-C9EF-E247-9226-D7E792ADB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364" y="2162806"/>
            <a:ext cx="4610100" cy="2159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601F436-364B-E547-8300-794079A525C5}"/>
              </a:ext>
            </a:extLst>
          </p:cNvPr>
          <p:cNvSpPr txBox="1"/>
          <p:nvPr/>
        </p:nvSpPr>
        <p:spPr>
          <a:xfrm>
            <a:off x="1603536" y="2162806"/>
            <a:ext cx="38581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Layers includes: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Model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Repository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Controller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User interface (UI)</a:t>
            </a:r>
          </a:p>
        </p:txBody>
      </p:sp>
    </p:spTree>
    <p:extLst>
      <p:ext uri="{BB962C8B-B14F-4D97-AF65-F5344CB8AC3E}">
        <p14:creationId xmlns:p14="http://schemas.microsoft.com/office/powerpoint/2010/main" val="1255051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072B8B-6943-4E2F-9193-8941014DC1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36807" y="1070744"/>
            <a:ext cx="4204252" cy="2895599"/>
          </a:xfrm>
        </p:spPr>
        <p:txBody>
          <a:bodyPr>
            <a:normAutofit/>
          </a:bodyPr>
          <a:lstStyle/>
          <a:p>
            <a:r>
              <a:rPr lang="en-IN" dirty="0"/>
              <a:t>Overview layered architecture with modules</a:t>
            </a:r>
          </a:p>
          <a:p>
            <a:pPr marL="342900" indent="-342900">
              <a:buAutoNum type="arabicParenR"/>
            </a:pPr>
            <a:r>
              <a:rPr lang="en-IN" dirty="0"/>
              <a:t>Actor</a:t>
            </a:r>
          </a:p>
          <a:p>
            <a:pPr marL="342900" indent="-342900">
              <a:buAutoNum type="arabicParenR"/>
            </a:pPr>
            <a:r>
              <a:rPr lang="en-IN" dirty="0"/>
              <a:t>Customer</a:t>
            </a:r>
          </a:p>
          <a:p>
            <a:pPr marL="342900" indent="-342900">
              <a:buAutoNum type="arabicParenR"/>
            </a:pPr>
            <a:r>
              <a:rPr lang="en-IN" dirty="0"/>
              <a:t>Movie</a:t>
            </a:r>
          </a:p>
          <a:p>
            <a:pPr marL="342900" indent="-342900">
              <a:buAutoNum type="arabicParenR"/>
            </a:pPr>
            <a:r>
              <a:rPr lang="en-IN" dirty="0"/>
              <a:t>Review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0E3AB5D-183F-FC47-82F1-DB9E2FE01B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5CA434-CDAD-8448-A287-5697E7930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3714" y="0"/>
            <a:ext cx="4309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867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AF064C-B834-40C1-A65E-FA4592C29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/>
              <a:t>Testing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F65B3E-E650-499A-892B-D4F14BA272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9302" y="3531204"/>
            <a:ext cx="2823919" cy="1610643"/>
          </a:xfrm>
        </p:spPr>
        <p:txBody>
          <a:bodyPr vert="horz" lIns="91440" tIns="91440" rIns="91440" bIns="91440" rtlCol="0">
            <a:normAutofit/>
          </a:bodyPr>
          <a:lstStyle/>
          <a:p>
            <a:r>
              <a:rPr lang="en-US" sz="1600" cap="all"/>
              <a:t>Testing with junit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7E1AC-EA5A-B84F-B016-EE64E71AB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374" y="1276956"/>
            <a:ext cx="6282919" cy="354494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02742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873BF29-C205-AE47-9AA7-0C423C3F8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0336" y="847124"/>
            <a:ext cx="4711700" cy="41697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5654AB-C62B-D841-A38C-BF29F986C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257" y="847125"/>
            <a:ext cx="6521441" cy="416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3843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F064C-B834-40C1-A65E-FA4592C29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Frameworks (Spring Core)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F65B3E-E650-499A-892B-D4F14BA272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dirty="0"/>
              <a:t>XML Config</a:t>
            </a:r>
          </a:p>
          <a:p>
            <a:r>
              <a:rPr lang="en-IN" dirty="0"/>
              <a:t>Annotation Config</a:t>
            </a:r>
          </a:p>
          <a:p>
            <a:r>
              <a:rPr lang="en-IN" dirty="0"/>
              <a:t>Java config</a:t>
            </a:r>
          </a:p>
        </p:txBody>
      </p:sp>
    </p:spTree>
    <p:extLst>
      <p:ext uri="{BB962C8B-B14F-4D97-AF65-F5344CB8AC3E}">
        <p14:creationId xmlns:p14="http://schemas.microsoft.com/office/powerpoint/2010/main" val="40053135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B6EB1-714B-9B44-8536-B1AB7E3246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9778" y="454104"/>
            <a:ext cx="3276788" cy="3739289"/>
          </a:xfrm>
        </p:spPr>
        <p:txBody>
          <a:bodyPr>
            <a:normAutofit/>
          </a:bodyPr>
          <a:lstStyle/>
          <a:p>
            <a:pPr algn="just"/>
            <a:r>
              <a:rPr lang="en-US" sz="2800" b="1" u="sng" dirty="0"/>
              <a:t>Dependencies</a:t>
            </a:r>
            <a:endParaRPr lang="en-US" sz="2000" b="1" u="sng" dirty="0"/>
          </a:p>
          <a:p>
            <a:pPr marL="285750" indent="-285750" algn="just">
              <a:buFontTx/>
              <a:buChar char="-"/>
            </a:pPr>
            <a:r>
              <a:rPr lang="en-US" dirty="0"/>
              <a:t>Lombok</a:t>
            </a:r>
          </a:p>
          <a:p>
            <a:pPr marL="285750" indent="-285750" algn="just">
              <a:buFontTx/>
              <a:buChar char="-"/>
            </a:pPr>
            <a:r>
              <a:rPr lang="en-US" dirty="0"/>
              <a:t>Spring data JPA</a:t>
            </a:r>
          </a:p>
          <a:p>
            <a:pPr marL="285750" indent="-285750" algn="just">
              <a:buFontTx/>
              <a:buChar char="-"/>
            </a:pPr>
            <a:r>
              <a:rPr lang="en-US" dirty="0"/>
              <a:t>Spring boot</a:t>
            </a:r>
          </a:p>
          <a:p>
            <a:pPr marL="285750" indent="-285750" algn="just">
              <a:buFontTx/>
              <a:buChar char="-"/>
            </a:pPr>
            <a:r>
              <a:rPr lang="en-US" dirty="0"/>
              <a:t>MySQL driver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B9E141-F7B2-0E43-A6E0-B97C73F69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6566" y="295077"/>
            <a:ext cx="8064500" cy="5470551"/>
          </a:xfrm>
          <a:prstGeom prst="rect">
            <a:avLst/>
          </a:prstGeom>
        </p:spPr>
      </p:pic>
      <p:pic>
        <p:nvPicPr>
          <p:cNvPr id="8" name="Picture 2" descr="Lombok with Java for everyday use — Part 1 !!! | by Athul RAVINDRAN | Medium">
            <a:extLst>
              <a:ext uri="{FF2B5EF4-FFF2-40B4-BE49-F238E27FC236}">
                <a16:creationId xmlns:a16="http://schemas.microsoft.com/office/drawing/2014/main" id="{6DA45734-812B-5D43-9BB1-55C2C927A0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10" y="4463569"/>
            <a:ext cx="2314088" cy="1302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Java: Get Started with Apache Maven | by remko de knikker | NYC⚡️DEV |  Medium">
            <a:extLst>
              <a:ext uri="{FF2B5EF4-FFF2-40B4-BE49-F238E27FC236}">
                <a16:creationId xmlns:a16="http://schemas.microsoft.com/office/drawing/2014/main" id="{1D9C546E-B43D-964E-BBB0-ED89B7984E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10" y="3050359"/>
            <a:ext cx="2314088" cy="1302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50640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C34D1-24AA-463D-8C33-0614E4059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143" y="381486"/>
            <a:ext cx="8761413" cy="706964"/>
          </a:xfrm>
        </p:spPr>
        <p:txBody>
          <a:bodyPr/>
          <a:lstStyle/>
          <a:p>
            <a:r>
              <a:rPr lang="en-IN" dirty="0"/>
              <a:t>Code Snippets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CF2006-3E90-4CE3-A195-7586CEAE9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862" y="2533118"/>
            <a:ext cx="9741930" cy="3519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8702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C4DFD-E7FB-44FA-BC2A-87161562A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Modular Projects of Each Team Member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F8CCC-B19B-424B-9F16-B96B5170A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JDBC Project </a:t>
            </a:r>
          </a:p>
          <a:p>
            <a:r>
              <a:rPr lang="en-IN" dirty="0"/>
              <a:t>Spring JDBC Project</a:t>
            </a:r>
          </a:p>
          <a:p>
            <a:r>
              <a:rPr lang="en-IN" dirty="0"/>
              <a:t>REST Project</a:t>
            </a:r>
          </a:p>
          <a:p>
            <a:r>
              <a:rPr lang="en-IN" dirty="0"/>
              <a:t> </a:t>
            </a:r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4562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1F543-C1F9-4A87-ABD2-F74E61F0E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Abstract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4DEE2-0600-4E15-A127-1E96115D1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DSS system is an automated system to allow customers to stream movies and view relevant information about the movies, actors and movie reviews.</a:t>
            </a:r>
          </a:p>
          <a:p>
            <a:r>
              <a:rPr lang="en-IN" dirty="0"/>
              <a:t>Administrators are allowed to manage</a:t>
            </a:r>
          </a:p>
          <a:p>
            <a:pPr marL="457200" indent="-457200">
              <a:buAutoNum type="arabicParenR"/>
            </a:pPr>
            <a:r>
              <a:rPr lang="en-IN" dirty="0"/>
              <a:t>Movies </a:t>
            </a:r>
          </a:p>
          <a:p>
            <a:pPr marL="457200" indent="-457200">
              <a:buAutoNum type="arabicParenR"/>
            </a:pPr>
            <a:r>
              <a:rPr lang="en-IN" dirty="0"/>
              <a:t>Actors</a:t>
            </a:r>
          </a:p>
          <a:p>
            <a:pPr marL="457200" indent="-457200">
              <a:buAutoNum type="arabicParenR"/>
            </a:pPr>
            <a:r>
              <a:rPr lang="en-IN" dirty="0"/>
              <a:t>Reviews</a:t>
            </a:r>
          </a:p>
          <a:p>
            <a:pPr marL="457200" indent="-457200">
              <a:buAutoNum type="arabicParenR"/>
            </a:pPr>
            <a:r>
              <a:rPr lang="en-IN" dirty="0"/>
              <a:t>Customers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454784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F064C-B834-40C1-A65E-FA4592C29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Git &amp; GITHUB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F65B3E-E650-499A-892B-D4F14BA272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641185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2C34D1-24AA-463D-8C33-0614E4059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916" y="1560240"/>
            <a:ext cx="3845678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 dirty="0"/>
              <a:t>Screen shots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cal user interface, text, application, Teams&#10;&#10;Description automatically generated">
            <a:extLst>
              <a:ext uri="{FF2B5EF4-FFF2-40B4-BE49-F238E27FC236}">
                <a16:creationId xmlns:a16="http://schemas.microsoft.com/office/drawing/2014/main" id="{DB172072-4352-BF45-A9CD-6A3A0281D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6810" y="773257"/>
            <a:ext cx="7019554" cy="446645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5427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F52B1F-C287-F645-A25A-644F18D8C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75" y="1460697"/>
            <a:ext cx="3314370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 dirty="0"/>
              <a:t>Screen shots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B3E0C4-186C-9748-B18B-51EAB88B1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962" y="801076"/>
            <a:ext cx="6928279" cy="446645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4343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F064C-B834-40C1-A65E-FA4592C29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Learning &amp; Experiences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F65B3E-E650-499A-892B-D4F14BA272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3940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BC454-614A-4A44-A4B4-321E6D6D4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795569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C4DFD-E7FB-44FA-BC2A-87161562A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F8CCC-B19B-424B-9F16-B96B5170A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dirty="0"/>
              <a:t>Prove the application of concepts learnt and practice by applying to a project as a team. </a:t>
            </a:r>
          </a:p>
          <a:p>
            <a:r>
              <a:rPr lang="en-IN" dirty="0"/>
              <a:t>Understand requirements, visualize them using UML diagrams, develop the requirements and verify them by testing.</a:t>
            </a:r>
          </a:p>
          <a:p>
            <a:r>
              <a:rPr lang="en-IN" dirty="0"/>
              <a:t>Use distributed version control system for developing the project as a team.</a:t>
            </a:r>
          </a:p>
          <a:p>
            <a:r>
              <a:rPr lang="en-IN" dirty="0"/>
              <a:t>Apply various libraries, frameworks and tools.</a:t>
            </a:r>
          </a:p>
          <a:p>
            <a:r>
              <a:rPr lang="en-IN" dirty="0"/>
              <a:t>Create a simple working prototype, and follow an iterative fashion to make the prototype better and apply best practices.</a:t>
            </a:r>
          </a:p>
          <a:p>
            <a:r>
              <a:rPr lang="en-IN" dirty="0"/>
              <a:t>Implement a loosely-coupled, highly reusable code and integrate all the modules developed from day 1 of the training.</a:t>
            </a:r>
          </a:p>
          <a:p>
            <a:r>
              <a:rPr lang="en-IN" dirty="0"/>
              <a:t>Develop the project in parallel with the sessions.</a:t>
            </a:r>
          </a:p>
          <a:p>
            <a:r>
              <a:rPr lang="en-IN" dirty="0"/>
              <a:t>Explore the docs and observe different patterns in code.</a:t>
            </a:r>
          </a:p>
          <a:p>
            <a:r>
              <a:rPr lang="en-IN" dirty="0"/>
              <a:t>Integrate the code written by the members of the team.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26671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F064C-B834-40C1-A65E-FA4592C29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Design &amp; Understanding Requirements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F65B3E-E650-499A-892B-D4F14BA272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39073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0712110-0BC1-4B31-B3BB-63B44222E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466B5F3-C053-4580-B04A-1EF949888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2C34D1-24AA-463D-8C33-0614E4059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774" y="1136284"/>
            <a:ext cx="4176384" cy="23808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4800" dirty="0"/>
              <a:t>Use Case Diagram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A6123F2-4B61-414F-A7E5-5B7828EA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2617" y="3528543"/>
            <a:ext cx="417147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25CED634-E2D0-4AB7-96DD-816C9B52C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CDDCDFB-696D-4FDF-9B58-24F71B7C3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61853E1-A6AF-744B-AE61-F84AE523A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151" y="252962"/>
            <a:ext cx="7587049" cy="6432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500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C34D1-24AA-463D-8C33-0614E4059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143" y="172994"/>
            <a:ext cx="8761413" cy="706964"/>
          </a:xfrm>
        </p:spPr>
        <p:txBody>
          <a:bodyPr/>
          <a:lstStyle/>
          <a:p>
            <a:r>
              <a:rPr lang="en-IN" dirty="0"/>
              <a:t>Class 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D7B3F0-A711-AD4D-B101-9C11FA762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143" y="716692"/>
            <a:ext cx="11327714" cy="5968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638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0712110-0BC1-4B31-B3BB-63B44222E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466B5F3-C053-4580-B04A-1EF949888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2C34D1-24AA-463D-8C33-0614E4059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616" y="962902"/>
            <a:ext cx="4176384" cy="23808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4800"/>
              <a:t>Activity Diagram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A6123F2-4B61-414F-A7E5-5B7828EA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2617" y="3528543"/>
            <a:ext cx="417147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25CED634-E2D0-4AB7-96DD-816C9B52C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CDDCDFB-696D-4FDF-9B58-24F71B7C3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A8792AC-8775-FF47-A15B-FB4F68164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6395" y="49891"/>
            <a:ext cx="6840865" cy="661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971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C34D1-24AA-463D-8C33-0614E4059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938" y="86498"/>
            <a:ext cx="8761413" cy="706964"/>
          </a:xfrm>
        </p:spPr>
        <p:txBody>
          <a:bodyPr/>
          <a:lstStyle/>
          <a:p>
            <a:r>
              <a:rPr lang="en-IN" dirty="0"/>
              <a:t>Sequence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2432C9-420A-DA4B-8239-A48BAF7CF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13" y="580768"/>
            <a:ext cx="10120527" cy="6084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70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0712110-0BC1-4B31-B3BB-63B44222E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466B5F3-C053-4580-B04A-1EF949888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2C34D1-24AA-463D-8C33-0614E4059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616" y="962902"/>
            <a:ext cx="4176384" cy="23808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4400" dirty="0"/>
              <a:t>Entity Relationship Diagram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A6123F2-4B61-414F-A7E5-5B7828EA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2617" y="3528543"/>
            <a:ext cx="417147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25CED634-E2D0-4AB7-96DD-816C9B52C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CDDCDFB-696D-4FDF-9B58-24F71B7C3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E5E72E41-4A9F-004B-91FE-6248FC2E09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9804" y="243079"/>
            <a:ext cx="6055612" cy="620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59792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{14F80385-7F17-774E-9580-BE9A3A357869}tf10001119_mac</Template>
  <TotalTime>185</TotalTime>
  <Words>315</Words>
  <Application>Microsoft Macintosh PowerPoint</Application>
  <PresentationFormat>Widescreen</PresentationFormat>
  <Paragraphs>73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Gill Sans MT</vt:lpstr>
      <vt:lpstr>Gallery</vt:lpstr>
      <vt:lpstr>Digital Streaming Services</vt:lpstr>
      <vt:lpstr>Project Abstract </vt:lpstr>
      <vt:lpstr>Project Goals</vt:lpstr>
      <vt:lpstr>Design &amp; Understanding Requirements</vt:lpstr>
      <vt:lpstr>Use Case Diagram</vt:lpstr>
      <vt:lpstr>Class Diagram</vt:lpstr>
      <vt:lpstr>Activity Diagram</vt:lpstr>
      <vt:lpstr>Sequence Diagram</vt:lpstr>
      <vt:lpstr>Entity Relationship Diagram</vt:lpstr>
      <vt:lpstr>Layered Architecture</vt:lpstr>
      <vt:lpstr>LAYERED ARCHITECTURE (Version 1)</vt:lpstr>
      <vt:lpstr>Layered architecture (version 2)</vt:lpstr>
      <vt:lpstr>PowerPoint Presentation</vt:lpstr>
      <vt:lpstr>Testing</vt:lpstr>
      <vt:lpstr>PowerPoint Presentation</vt:lpstr>
      <vt:lpstr>Frameworks (Spring Core)</vt:lpstr>
      <vt:lpstr>PowerPoint Presentation</vt:lpstr>
      <vt:lpstr>Code Snippets</vt:lpstr>
      <vt:lpstr>Modular Projects of Each Team Member</vt:lpstr>
      <vt:lpstr>Git &amp; GITHUB</vt:lpstr>
      <vt:lpstr>Screen shots</vt:lpstr>
      <vt:lpstr>Screen shots</vt:lpstr>
      <vt:lpstr>Learning &amp; Experiences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Enzo</dc:creator>
  <cp:lastModifiedBy>Jun Xian Saw</cp:lastModifiedBy>
  <cp:revision>24</cp:revision>
  <dcterms:created xsi:type="dcterms:W3CDTF">2021-05-06T06:07:56Z</dcterms:created>
  <dcterms:modified xsi:type="dcterms:W3CDTF">2021-05-06T10:38:42Z</dcterms:modified>
</cp:coreProperties>
</file>

<file path=docProps/thumbnail.jpeg>
</file>